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62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8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E6A4A3-88A9-4E3E-B25F-8A45AC7411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20978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2793D5-69C2-45F5-AA54-DCB4B8E5BE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2995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72119A-CF7E-4854-B79C-2E82CCF9CE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6985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6B16BB-D620-4B15-8F36-B68E588529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0463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6DDC4-25E0-41D6-A6FE-AC797B944E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9620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83166-678F-4489-B6B8-FB6FF2F65D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983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4A09BC-3F91-4215-B15E-F03165F2E3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4013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F835AB-AC08-4854-9003-205C4BFFF1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7327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184C4B-97AE-42BC-ACB8-2262E16BB5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0264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898E6-A673-4F1A-A4F0-C5AEE0CA0A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8872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1B618A-C64F-4E7A-8B0A-3F9F55577B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04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7210E0-199A-4D64-BDE4-280467B1E7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7832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DAA756-7AF8-4ED9-9347-0A56572707A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hzumaeta@renaissancecharter.org" TargetMode="External"/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</a:t>
            </a:r>
            <a:r>
              <a:rPr lang="en-US" altLang="en-US" sz="3800" dirty="0" err="1">
                <a:solidFill>
                  <a:srgbClr val="008000"/>
                </a:solidFill>
              </a:rPr>
              <a:t>llamo</a:t>
            </a:r>
            <a:r>
              <a:rPr lang="en-US" altLang="en-US" sz="3800" dirty="0">
                <a:solidFill>
                  <a:srgbClr val="008000"/>
                </a:solidFill>
              </a:rPr>
              <a:t> ______		      </a:t>
            </a:r>
            <a:r>
              <a:rPr lang="en-US" altLang="en-US" sz="3800" dirty="0" err="1">
                <a:solidFill>
                  <a:srgbClr val="008000"/>
                </a:solidFill>
              </a:rPr>
              <a:t>Clase</a:t>
            </a:r>
            <a:r>
              <a:rPr lang="en-US" altLang="en-US" sz="3800">
                <a:solidFill>
                  <a:srgbClr val="008000"/>
                </a:solidFill>
              </a:rPr>
              <a:t> </a:t>
            </a:r>
            <a:r>
              <a:rPr lang="en-US" altLang="en-US" sz="3800" smtClean="0">
                <a:solidFill>
                  <a:srgbClr val="008000"/>
                </a:solidFill>
              </a:rPr>
              <a:t>801</a:t>
            </a:r>
            <a:r>
              <a:rPr lang="en-US" altLang="en-US" sz="3800" dirty="0">
                <a:solidFill>
                  <a:srgbClr val="008000"/>
                </a:solidFill>
              </a:rPr>
              <a:t/>
            </a:r>
            <a:br>
              <a:rPr lang="en-US" altLang="en-US" sz="3800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</a:t>
            </a:r>
            <a:r>
              <a:rPr lang="en-US" altLang="en-US" sz="3800" dirty="0" err="1">
                <a:solidFill>
                  <a:srgbClr val="008000"/>
                </a:solidFill>
              </a:rPr>
              <a:t>fecha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err="1">
                <a:solidFill>
                  <a:srgbClr val="008000"/>
                </a:solidFill>
              </a:rPr>
              <a:t>es</a:t>
            </a:r>
            <a:r>
              <a:rPr lang="en-US" altLang="en-US" sz="3800" dirty="0">
                <a:solidFill>
                  <a:srgbClr val="008000"/>
                </a:solidFill>
              </a:rPr>
              <a:t> el </a:t>
            </a:r>
            <a:r>
              <a:rPr lang="en-US" altLang="en-US" sz="3800" dirty="0" smtClean="0">
                <a:solidFill>
                  <a:srgbClr val="008000"/>
                </a:solidFill>
              </a:rPr>
              <a:t>10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diciembre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2012</a:t>
            </a:r>
            <a:endParaRPr lang="en-US" altLang="en-US" sz="38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8392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Proposito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31: </a:t>
            </a:r>
            <a:r>
              <a:rPr lang="en-US" altLang="en-US" dirty="0"/>
              <a:t>¿</a:t>
            </a:r>
            <a:r>
              <a:rPr lang="en-US" altLang="en-US" dirty="0" err="1"/>
              <a:t>Cómo</a:t>
            </a:r>
            <a:r>
              <a:rPr lang="en-US" altLang="en-US" dirty="0"/>
              <a:t> </a:t>
            </a:r>
            <a:r>
              <a:rPr lang="en-US" altLang="en-US" dirty="0" err="1"/>
              <a:t>practicamos</a:t>
            </a:r>
            <a:r>
              <a:rPr lang="en-US" altLang="en-US" dirty="0"/>
              <a:t> la </a:t>
            </a:r>
            <a:r>
              <a:rPr lang="en-US" altLang="en-US" dirty="0" err="1"/>
              <a:t>lectura</a:t>
            </a:r>
            <a:r>
              <a:rPr lang="en-US" altLang="en-US" dirty="0"/>
              <a:t>?</a:t>
            </a:r>
          </a:p>
          <a:p>
            <a:pPr marL="609600" indent="-609600">
              <a:buFontTx/>
              <a:buNone/>
            </a:pPr>
            <a:endParaRPr lang="en-US" altLang="en-US" dirty="0">
              <a:solidFill>
                <a:srgbClr val="CC0000"/>
              </a:solidFill>
            </a:endParaRPr>
          </a:p>
          <a:p>
            <a:pPr marL="609600" indent="-609600"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Actividad</a:t>
            </a:r>
            <a:r>
              <a:rPr lang="en-US" altLang="en-US" dirty="0">
                <a:solidFill>
                  <a:srgbClr val="CC0000"/>
                </a:solidFill>
              </a:rPr>
              <a:t> </a:t>
            </a:r>
            <a:r>
              <a:rPr lang="en-US" altLang="en-US" dirty="0" err="1">
                <a:solidFill>
                  <a:srgbClr val="CC0000"/>
                </a:solidFill>
              </a:rPr>
              <a:t>Inicial</a:t>
            </a:r>
            <a:r>
              <a:rPr lang="en-US" altLang="en-US" dirty="0">
                <a:solidFill>
                  <a:srgbClr val="CC0000"/>
                </a:solidFill>
              </a:rPr>
              <a:t>:</a:t>
            </a:r>
          </a:p>
          <a:p>
            <a:pPr marL="609600" indent="-609600">
              <a:buFontTx/>
              <a:buNone/>
            </a:pPr>
            <a:endParaRPr lang="en-US" altLang="en-US" dirty="0">
              <a:solidFill>
                <a:srgbClr val="CC0000"/>
              </a:solidFill>
            </a:endParaRPr>
          </a:p>
          <a:p>
            <a:pPr marL="609600" indent="-609600"/>
            <a:r>
              <a:rPr lang="en-US" altLang="en-US" dirty="0" err="1"/>
              <a:t>Tomar</a:t>
            </a:r>
            <a:r>
              <a:rPr lang="en-US" altLang="en-US" dirty="0"/>
              <a:t> </a:t>
            </a:r>
            <a:r>
              <a:rPr lang="en-US" altLang="en-US" u="sng" dirty="0"/>
              <a:t>Quiz 5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87363"/>
            <a:ext cx="8229600" cy="884237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Ejercicios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4525962"/>
          </a:xfrm>
        </p:spPr>
        <p:txBody>
          <a:bodyPr/>
          <a:lstStyle/>
          <a:p>
            <a:r>
              <a:rPr lang="en-US" altLang="en-US"/>
              <a:t>Leer </a:t>
            </a:r>
            <a:r>
              <a:rPr lang="en-US" altLang="en-US" u="sng"/>
              <a:t>Dos Amigos</a:t>
            </a:r>
            <a:r>
              <a:rPr lang="en-US" altLang="en-US"/>
              <a:t> p. 110</a:t>
            </a:r>
          </a:p>
          <a:p>
            <a:r>
              <a:rPr lang="en-US" altLang="en-US"/>
              <a:t>Copia y completa </a:t>
            </a:r>
            <a:r>
              <a:rPr lang="en-US" altLang="en-US" u="sng"/>
              <a:t>Ejercicio A</a:t>
            </a:r>
            <a:r>
              <a:rPr lang="en-US" altLang="en-US"/>
              <a:t> p. 111</a:t>
            </a:r>
          </a:p>
          <a:p>
            <a:r>
              <a:rPr lang="en-US" altLang="en-US"/>
              <a:t>Copia y responde </a:t>
            </a:r>
            <a:r>
              <a:rPr lang="en-US" altLang="en-US" u="sng"/>
              <a:t>Ejercicio B</a:t>
            </a:r>
            <a:r>
              <a:rPr lang="en-US" altLang="en-US"/>
              <a:t> p.111</a:t>
            </a:r>
          </a:p>
          <a:p>
            <a:r>
              <a:rPr lang="en-US" altLang="en-US"/>
              <a:t>Completa </a:t>
            </a:r>
            <a:r>
              <a:rPr lang="en-US" altLang="en-US" u="sng"/>
              <a:t>Ejercicio C</a:t>
            </a:r>
            <a:r>
              <a:rPr lang="en-US" altLang="en-US"/>
              <a:t> p.111</a:t>
            </a:r>
          </a:p>
          <a:p>
            <a:endParaRPr lang="en-US" altLang="en-US"/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31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49069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3600" b="1" dirty="0">
                <a:solidFill>
                  <a:srgbClr val="008000"/>
                </a:solidFill>
              </a:rPr>
              <a:t>ONLINE QUIZ!!!</a:t>
            </a:r>
          </a:p>
          <a:p>
            <a:r>
              <a:rPr lang="en-US" altLang="en-US" b="1" dirty="0" smtClean="0">
                <a:solidFill>
                  <a:srgbClr val="000099"/>
                </a:solidFill>
              </a:rPr>
              <a:t>Due by Thursday, Dec. 12 @ midnight!!!</a:t>
            </a:r>
          </a:p>
          <a:p>
            <a:pPr>
              <a:buFontTx/>
              <a:buNone/>
            </a:pPr>
            <a:r>
              <a:rPr lang="en-US" altLang="en-US" dirty="0" smtClean="0"/>
              <a:t>Go </a:t>
            </a:r>
            <a:r>
              <a:rPr lang="en-US" altLang="en-US" dirty="0"/>
              <a:t>to: </a:t>
            </a:r>
            <a:r>
              <a:rPr lang="en-US" altLang="en-US" dirty="0">
                <a:solidFill>
                  <a:srgbClr val="000099"/>
                </a:solidFill>
                <a:hlinkClick r:id="rId2"/>
              </a:rPr>
              <a:t>www.glencoe.com</a:t>
            </a:r>
            <a:endParaRPr lang="en-US" altLang="en-US" dirty="0">
              <a:solidFill>
                <a:srgbClr val="000099"/>
              </a:solidFill>
            </a:endParaRPr>
          </a:p>
          <a:p>
            <a:pPr lvl="1"/>
            <a:r>
              <a:rPr lang="en-US" altLang="en-US" dirty="0" err="1"/>
              <a:t>QuickPassCode</a:t>
            </a:r>
            <a:r>
              <a:rPr lang="en-US" altLang="en-US" dirty="0"/>
              <a:t>: </a:t>
            </a:r>
            <a:r>
              <a:rPr lang="en-US" altLang="en-US" u="sng" dirty="0"/>
              <a:t>ASD4003c3</a:t>
            </a:r>
          </a:p>
          <a:p>
            <a:pPr lvl="1"/>
            <a:r>
              <a:rPr lang="en-US" altLang="en-US" dirty="0"/>
              <a:t>Under </a:t>
            </a:r>
            <a:r>
              <a:rPr lang="en-US" altLang="en-US" u="sng" dirty="0"/>
              <a:t>Conversation Practice</a:t>
            </a:r>
          </a:p>
          <a:p>
            <a:pPr lvl="2"/>
            <a:r>
              <a:rPr lang="en-US" altLang="en-US" dirty="0"/>
              <a:t>Complete </a:t>
            </a:r>
            <a:r>
              <a:rPr lang="en-US" altLang="en-US" u="sng" dirty="0"/>
              <a:t>CONVERSACION SELF-CHECK QUIZ</a:t>
            </a:r>
            <a:r>
              <a:rPr lang="en-US" altLang="en-US" dirty="0"/>
              <a:t> </a:t>
            </a:r>
          </a:p>
          <a:p>
            <a:pPr lvl="3"/>
            <a:r>
              <a:rPr lang="en-US" altLang="en-US" dirty="0"/>
              <a:t>After submitting the quiz complete the bottom section as follows:</a:t>
            </a:r>
          </a:p>
          <a:p>
            <a:pPr lvl="4"/>
            <a:r>
              <a:rPr lang="en-US" altLang="en-US" dirty="0"/>
              <a:t>ME:  </a:t>
            </a:r>
            <a:r>
              <a:rPr lang="en-US" altLang="en-US" u="sng" dirty="0"/>
              <a:t>your name</a:t>
            </a:r>
          </a:p>
          <a:p>
            <a:pPr lvl="4"/>
            <a:r>
              <a:rPr lang="en-US" altLang="en-US" dirty="0"/>
              <a:t>SECTION</a:t>
            </a:r>
            <a:r>
              <a:rPr lang="en-US" altLang="en-US"/>
              <a:t>:</a:t>
            </a:r>
            <a:r>
              <a:rPr lang="en-US" altLang="en-US" u="sng"/>
              <a:t> </a:t>
            </a:r>
            <a:r>
              <a:rPr lang="en-US" altLang="en-US" u="sng" smtClean="0"/>
              <a:t>801</a:t>
            </a:r>
            <a:endParaRPr lang="en-US" altLang="en-US" u="sng" dirty="0"/>
          </a:p>
          <a:p>
            <a:pPr lvl="4"/>
            <a:r>
              <a:rPr lang="en-US" altLang="en-US" dirty="0"/>
              <a:t>EMAIL:</a:t>
            </a:r>
          </a:p>
          <a:p>
            <a:pPr lvl="4"/>
            <a:r>
              <a:rPr lang="en-US" altLang="en-US" dirty="0"/>
              <a:t>         ME: </a:t>
            </a:r>
            <a:r>
              <a:rPr lang="en-US" altLang="en-US" u="sng" dirty="0"/>
              <a:t>**Your email**</a:t>
            </a:r>
          </a:p>
          <a:p>
            <a:pPr lvl="4"/>
            <a:r>
              <a:rPr lang="en-US" altLang="en-US" dirty="0"/>
              <a:t>         MY TEACHER: </a:t>
            </a:r>
            <a:r>
              <a:rPr lang="en-US" altLang="en-US" b="1" dirty="0">
                <a:solidFill>
                  <a:srgbClr val="008000"/>
                </a:solidFill>
                <a:hlinkClick r:id="rId3"/>
              </a:rPr>
              <a:t>hzumaeta@renaissancecharter.org</a:t>
            </a:r>
            <a:r>
              <a:rPr lang="en-US" altLang="en-US" b="1" dirty="0">
                <a:solidFill>
                  <a:srgbClr val="008000"/>
                </a:solidFill>
              </a:rPr>
              <a:t> </a:t>
            </a:r>
            <a:endParaRPr lang="en-US" altLang="en-US" b="1" dirty="0"/>
          </a:p>
          <a:p>
            <a:pPr lvl="4">
              <a:buFontTx/>
              <a:buNone/>
            </a:pPr>
            <a:endParaRPr lang="en-US" altLang="en-US" u="sng" dirty="0">
              <a:solidFill>
                <a:srgbClr val="008000"/>
              </a:solidFill>
            </a:endParaRPr>
          </a:p>
          <a:p>
            <a:pPr lvl="4"/>
            <a:endParaRPr lang="en-US" altLang="en-US" dirty="0">
              <a:solidFill>
                <a:srgbClr val="008000"/>
              </a:solidFill>
            </a:endParaRPr>
          </a:p>
          <a:p>
            <a:pPr>
              <a:buFontTx/>
              <a:buNone/>
            </a:pPr>
            <a:endParaRPr lang="en-US" altLang="en-US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106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        Clase 801 La fecha es el 10 de diciembre del 2012</vt:lpstr>
      <vt:lpstr>Ejercicios</vt:lpstr>
      <vt:lpstr>Tarea # 31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23</cp:revision>
  <cp:lastPrinted>2013-12-10T19:27:38Z</cp:lastPrinted>
  <dcterms:created xsi:type="dcterms:W3CDTF">2010-11-04T18:53:39Z</dcterms:created>
  <dcterms:modified xsi:type="dcterms:W3CDTF">2013-12-10T22:47:56Z</dcterms:modified>
</cp:coreProperties>
</file>